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D2A-1DCA-19C6-7E35-533BFBD7B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AA809-336C-D1F7-619A-B042F31CE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3A735-FFFD-53C4-B785-242E1BF8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1C3D1-124D-D952-0496-37F5B1885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923DC-CCF7-06DC-CD0A-8669AC71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D6BC-C62B-A6DF-118A-1B4EC2D1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1CDC4-9735-2150-1C62-C5136C606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36042-76D7-E452-4792-80D0DB0E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35EC-95FC-E6CA-C916-D72CC2A3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15C03-1118-362A-620B-D1894F31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5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D551A-1AB4-5E09-EAA6-CF3308FBA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C251E-66B1-8610-DD02-847E560ED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B375A-BCD9-CE03-9F04-465690895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B0C01-37A3-EFDC-BB0C-E66008EB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30077-56BF-6414-2E87-B34F138FE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ADFC-D9B4-6E32-F8AF-FB15BC82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66582-22E9-0717-D92F-88E278595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D8129-629C-7166-0A4D-68C2AF0F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E8690-6F63-06CD-A43E-6A94CB04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6B827-4395-C693-385C-C92F93DA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5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90C-5C7A-C64F-6A4E-B9F4D960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6FC4A-8AE5-A65C-A68E-E571F64A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9FCE5-23CC-0928-9623-79EA6CA88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EC682-EAD0-C161-FF2F-062B7E67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C1323-E4DB-3DE3-35F0-A807F08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0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7A6C-9ABE-74BF-F77F-D35EED3E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88DA-05C4-D96E-55D8-69F98EACE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2E936-C3B2-52E5-4455-4FC512C66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F3BFE-308B-6088-5D7A-3BCF8EB8D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6F7-DB95-F40A-D77A-B580B774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3E5F-E58B-D31E-EFD7-AA57BAB9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9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BC4F-DAC8-C560-1EF9-7145B1077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25A3-1898-3076-7279-33C0FFF73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79907-2D42-7A2E-E242-DEFC8BF94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6A525-AABB-92A6-684D-BA386162B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CC383-20CF-6ADA-743B-1962AB21EA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D5118-E975-A367-C724-D2D444A8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5420A-EE2C-3CDA-CF53-BF759986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309F9-158D-BCEB-4981-2A6E0310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3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62A4-426E-9D34-AE84-60DE221C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3C06E-4FD7-070D-9A2C-F84B8164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8792C-F5C8-1CD6-DBA0-A7D1AC67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F3B78-738D-CC7B-4625-D5148953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ABDC3-4E92-19DC-242E-60384BD0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A12AD-24A0-A101-04CD-EFBE7755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DE341-3DC4-D09B-6A89-82A9EF08B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64C9-6588-FFAA-C0C9-1F628CC7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E0806-0B31-9342-B6E4-576C1D77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17F53-90A5-089B-ACAD-2EE5D71C9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8420A-F21F-C51A-02C5-814F3FA8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4E6EF-0BCA-3E61-F008-5BCC9C64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53D78-E524-D1C5-B690-EE2D27EC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7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88B5-5282-ADAB-A43B-F653475D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095BA-8C7A-F7FE-24C3-5F0DA52C8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3E2B5-02DE-9833-8C6D-E840FE7D6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6A2FD-D307-FFE4-B5E1-6AFEC2EF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281F1-031C-78A8-540F-D8AD2D7D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1BB68-DDC5-3268-BBD4-1B0CF2DB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E15ED-9E23-5759-F1EB-CE624184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C3E5-2FA3-91CB-FE08-17495C6E9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4E6C6-0D8E-B6D2-DB63-FEE2BD7D6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9FFC6B-24A6-5A49-AB8F-8914F1C94969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76C2E-DDE3-A3B3-D09C-03E2FC6D5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AD31-4D36-D66D-8A8D-24CCC583A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DF4CC-EBB5-E449-BD9D-25465D392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6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EB27-99FD-5CD9-1C41-DDA492409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1365C-29CE-7E31-AC01-706C3C935E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Cohort ID : DS41B</a:t>
            </a:r>
          </a:p>
          <a:p>
            <a:r>
              <a:rPr lang="en-US" dirty="0"/>
              <a:t>Student ID : S8272 (Bhawana Gupta)</a:t>
            </a:r>
          </a:p>
        </p:txBody>
      </p:sp>
    </p:spTree>
    <p:extLst>
      <p:ext uri="{BB962C8B-B14F-4D97-AF65-F5344CB8AC3E}">
        <p14:creationId xmlns:p14="http://schemas.microsoft.com/office/powerpoint/2010/main" val="413597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FEB4-44E8-EACE-7918-A2D0B4B5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993C6-A739-BD6C-1D02-203B85A8B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Q3 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What is the count of distinct product lines in the dataset?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A3 : 6 </a:t>
            </a:r>
            <a:r>
              <a:rPr lang="en-IN" sz="1800" dirty="0" err="1">
                <a:solidFill>
                  <a:srgbClr val="374151"/>
                </a:solidFill>
                <a:latin typeface="Roboto" panose="02000000000000000000" pitchFamily="2" charset="0"/>
              </a:rPr>
              <a:t>product_lines</a:t>
            </a:r>
            <a:endParaRPr lang="en-IN" sz="1800" dirty="0">
              <a:solidFill>
                <a:srgbClr val="374151"/>
              </a:solidFill>
              <a:latin typeface="Roboto" panose="02000000000000000000" pitchFamily="2" charset="0"/>
            </a:endParaRPr>
          </a:p>
          <a:p>
            <a:pPr marL="0" indent="0" algn="l" rtl="0" fontAlgn="base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0284A-798E-CABC-AA14-732C9905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3154363"/>
            <a:ext cx="455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6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618-4D63-6A41-C0BA-86E630EB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161D-F301-C654-7E7B-2A13846C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Q4 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Which payment method occurs most frequently?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A4: </a:t>
            </a:r>
            <a:r>
              <a:rPr lang="en-IN" sz="1800" dirty="0" err="1">
                <a:solidFill>
                  <a:srgbClr val="374151"/>
                </a:solidFill>
                <a:latin typeface="Roboto" panose="02000000000000000000" pitchFamily="2" charset="0"/>
              </a:rPr>
              <a:t>Ewallet</a:t>
            </a: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 is the most frequently used payment method</a:t>
            </a:r>
          </a:p>
          <a:p>
            <a:pPr marL="0" indent="0" algn="l" rtl="0" fontAlgn="base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E219D-C099-9A83-5D02-20AA798EC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38" y="2759075"/>
            <a:ext cx="7772400" cy="302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0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1885-4562-E90D-C782-50F89EC0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E533-02F0-BC0A-F7E3-DC50CD969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Q5: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Which product line has the highest sales?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A5: Electronic accessories</a:t>
            </a:r>
          </a:p>
          <a:p>
            <a:pPr marL="0" indent="0" algn="l" rtl="0" fontAlgn="base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515AB-5422-2727-2A82-65716B9D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2633663"/>
            <a:ext cx="6870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3331-FE7F-81BE-8BE1-46D6625C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E5A0B-63E3-F921-CF13-8D8DEAE5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Q6: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How much revenue is generated each month?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A6: </a:t>
            </a:r>
            <a:endParaRPr lang="en-IN" sz="1800" b="0" i="0" u="none" strike="noStrike" dirty="0">
              <a:solidFill>
                <a:srgbClr val="37415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F229E-EB9B-080C-57D5-34F95CD5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2331244"/>
            <a:ext cx="6870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5BEE-DA94-974E-2ECB-79A933F5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219D8-E2C5-38E7-AB0C-25FCB084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Q7: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In which month did the cost of goods sold reach its peak?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A7: January</a:t>
            </a:r>
            <a:endParaRPr lang="en-IN" sz="1800" b="0" i="0" u="none" strike="noStrike" dirty="0">
              <a:solidFill>
                <a:srgbClr val="37415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BB450-C728-0573-114A-C781B81C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735263"/>
            <a:ext cx="7493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6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BE2E-AC9A-5C58-090A-C52B2EFA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472AA-27A4-145F-EFD3-18CEC1B3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Q8: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Which product line generated the highest revenue?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A8: Food and beverages</a:t>
            </a:r>
          </a:p>
          <a:p>
            <a:pPr marL="0" indent="0" algn="l" rtl="0" fontAlgn="base">
              <a:buNone/>
            </a:pPr>
            <a:endParaRPr lang="en-IN" sz="1800" b="0" i="0" u="none" strike="noStrike" dirty="0">
              <a:solidFill>
                <a:srgbClr val="37415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D8FCB-071C-9AA5-65A9-CBC81B5F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3" y="2628900"/>
            <a:ext cx="7010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8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C62F-9592-BCF2-2063-4F404190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824B02-3679-815A-2AC0-7E25D1151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655050" cy="3999706"/>
          </a:xfrm>
        </p:spPr>
      </p:pic>
    </p:spTree>
    <p:extLst>
      <p:ext uri="{BB962C8B-B14F-4D97-AF65-F5344CB8AC3E}">
        <p14:creationId xmlns:p14="http://schemas.microsoft.com/office/powerpoint/2010/main" val="677016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EFE7-07F2-69FC-E8C8-876B67D5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8883C-96D8-6004-5F49-05F2762FD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1690688"/>
            <a:ext cx="7416800" cy="3899694"/>
          </a:xfrm>
        </p:spPr>
      </p:pic>
    </p:spTree>
    <p:extLst>
      <p:ext uri="{BB962C8B-B14F-4D97-AF65-F5344CB8AC3E}">
        <p14:creationId xmlns:p14="http://schemas.microsoft.com/office/powerpoint/2010/main" val="42949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EB09-B406-F9FE-4FE2-A6F9BE3AA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4A889-5FE2-3DC7-8712-B17D8CC05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337907" cy="4351338"/>
          </a:xfrm>
        </p:spPr>
      </p:pic>
    </p:spTree>
    <p:extLst>
      <p:ext uri="{BB962C8B-B14F-4D97-AF65-F5344CB8AC3E}">
        <p14:creationId xmlns:p14="http://schemas.microsoft.com/office/powerpoint/2010/main" val="221798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2F67-32DE-4A9F-58FD-6CDCDA84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DD4E1-6F52-49F6-65DF-5C05545D0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500" y="1899444"/>
            <a:ext cx="9080500" cy="3517900"/>
          </a:xfrm>
        </p:spPr>
      </p:pic>
    </p:spTree>
    <p:extLst>
      <p:ext uri="{BB962C8B-B14F-4D97-AF65-F5344CB8AC3E}">
        <p14:creationId xmlns:p14="http://schemas.microsoft.com/office/powerpoint/2010/main" val="355107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A234-AB5E-EEA7-DB11-5AD9D1A8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BE30F-C831-1BEA-F30C-12CD75A12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2246"/>
                </a:solidFill>
                <a:highlight>
                  <a:srgbClr val="FFFFFF"/>
                </a:highlight>
                <a:latin typeface="SofiaPro"/>
              </a:rPr>
              <a:t>T</a:t>
            </a:r>
            <a:r>
              <a:rPr lang="en-IN" b="0" i="0" u="none" strike="noStrike" dirty="0">
                <a:solidFill>
                  <a:srgbClr val="002246"/>
                </a:solidFill>
                <a:effectLst/>
                <a:highlight>
                  <a:srgbClr val="FFFFFF"/>
                </a:highlight>
                <a:latin typeface="SofiaPro"/>
              </a:rPr>
              <a:t>o gain insight into the sales data of Amazon to understand the different factors that affect sales of the different branches.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927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DD41-721C-24A4-B0DF-C6263C1C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EF507-7FE5-C6D6-75E8-CC17E5F44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3" y="1825625"/>
            <a:ext cx="8686099" cy="4351338"/>
          </a:xfrm>
        </p:spPr>
      </p:pic>
    </p:spTree>
    <p:extLst>
      <p:ext uri="{BB962C8B-B14F-4D97-AF65-F5344CB8AC3E}">
        <p14:creationId xmlns:p14="http://schemas.microsoft.com/office/powerpoint/2010/main" val="1294485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747B-C1FF-6B34-95B9-410A3CD6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B500F-13A0-AC2A-89EC-0B7A15CF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026444"/>
            <a:ext cx="8547100" cy="3949700"/>
          </a:xfrm>
        </p:spPr>
      </p:pic>
    </p:spTree>
    <p:extLst>
      <p:ext uri="{BB962C8B-B14F-4D97-AF65-F5344CB8AC3E}">
        <p14:creationId xmlns:p14="http://schemas.microsoft.com/office/powerpoint/2010/main" val="13040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BB9B-6EFA-D535-E8CA-F9830275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62649-E7F8-5CFA-0467-83DC31C4E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093" y="1690688"/>
            <a:ext cx="7946895" cy="4438650"/>
          </a:xfrm>
        </p:spPr>
      </p:pic>
    </p:spTree>
    <p:extLst>
      <p:ext uri="{BB962C8B-B14F-4D97-AF65-F5344CB8AC3E}">
        <p14:creationId xmlns:p14="http://schemas.microsoft.com/office/powerpoint/2010/main" val="291181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BAB1-B357-0FF7-077B-10671093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DF3677-7C5D-2D4E-A988-5EB966F5E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1663"/>
            <a:ext cx="9175750" cy="3818731"/>
          </a:xfrm>
        </p:spPr>
      </p:pic>
    </p:spTree>
    <p:extLst>
      <p:ext uri="{BB962C8B-B14F-4D97-AF65-F5344CB8AC3E}">
        <p14:creationId xmlns:p14="http://schemas.microsoft.com/office/powerpoint/2010/main" val="252276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CD56-BDC0-A76B-45A4-A3EF0F26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A7FA1-13D9-D2B8-BAA7-823E2A1A7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85950"/>
            <a:ext cx="8985250" cy="3874294"/>
          </a:xfrm>
        </p:spPr>
      </p:pic>
    </p:spTree>
    <p:extLst>
      <p:ext uri="{BB962C8B-B14F-4D97-AF65-F5344CB8AC3E}">
        <p14:creationId xmlns:p14="http://schemas.microsoft.com/office/powerpoint/2010/main" val="2084494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3CF2-65F5-1AB3-0E0F-03294EAC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A2BEA-4157-9478-5759-3E35CA5E8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13" y="1900238"/>
            <a:ext cx="8723312" cy="3804444"/>
          </a:xfrm>
        </p:spPr>
      </p:pic>
    </p:spTree>
    <p:extLst>
      <p:ext uri="{BB962C8B-B14F-4D97-AF65-F5344CB8AC3E}">
        <p14:creationId xmlns:p14="http://schemas.microsoft.com/office/powerpoint/2010/main" val="2840989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567C-D10A-F7B7-5025-65C8FDED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20A13-E9C3-F1C5-8DDB-5197E98B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69400" cy="3777456"/>
          </a:xfrm>
        </p:spPr>
      </p:pic>
    </p:spTree>
    <p:extLst>
      <p:ext uri="{BB962C8B-B14F-4D97-AF65-F5344CB8AC3E}">
        <p14:creationId xmlns:p14="http://schemas.microsoft.com/office/powerpoint/2010/main" val="424411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FF6F-CADD-A7E4-FF74-57CFCFE6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0B653-549C-886D-40D7-023F84506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690688"/>
            <a:ext cx="8959850" cy="4069556"/>
          </a:xfrm>
        </p:spPr>
      </p:pic>
    </p:spTree>
    <p:extLst>
      <p:ext uri="{BB962C8B-B14F-4D97-AF65-F5344CB8AC3E}">
        <p14:creationId xmlns:p14="http://schemas.microsoft.com/office/powerpoint/2010/main" val="176674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D92-3C84-BA5E-4336-78B02317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C2614-B8CB-999D-3789-FBF0CD42B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9494"/>
            <a:ext cx="8401050" cy="3403600"/>
          </a:xfrm>
        </p:spPr>
      </p:pic>
    </p:spTree>
    <p:extLst>
      <p:ext uri="{BB962C8B-B14F-4D97-AF65-F5344CB8AC3E}">
        <p14:creationId xmlns:p14="http://schemas.microsoft.com/office/powerpoint/2010/main" val="1188197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7EF0-AB62-4B3F-C1BA-4AB50FE9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EDAE63-069C-D042-43BB-B22C3B271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75" y="1971675"/>
            <a:ext cx="9318625" cy="3140869"/>
          </a:xfrm>
        </p:spPr>
      </p:pic>
    </p:spTree>
    <p:extLst>
      <p:ext uri="{BB962C8B-B14F-4D97-AF65-F5344CB8AC3E}">
        <p14:creationId xmlns:p14="http://schemas.microsoft.com/office/powerpoint/2010/main" val="209566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E417-DF89-E22A-5E53-2202E9458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F9AC6F-A705-E7B8-62ED-8F38D5C34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888" y="1214438"/>
            <a:ext cx="8972550" cy="4962525"/>
          </a:xfrm>
        </p:spPr>
      </p:pic>
    </p:spTree>
    <p:extLst>
      <p:ext uri="{BB962C8B-B14F-4D97-AF65-F5344CB8AC3E}">
        <p14:creationId xmlns:p14="http://schemas.microsoft.com/office/powerpoint/2010/main" val="4082873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1040-3B89-C2D4-30E3-5FA0635E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C0AD3-2A18-8BE0-3910-B3D6A9AC5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8801100" cy="3454400"/>
          </a:xfrm>
        </p:spPr>
      </p:pic>
    </p:spTree>
    <p:extLst>
      <p:ext uri="{BB962C8B-B14F-4D97-AF65-F5344CB8AC3E}">
        <p14:creationId xmlns:p14="http://schemas.microsoft.com/office/powerpoint/2010/main" val="1292992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BA017-AFAA-00FC-47AC-053BB7F1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1468C-65E3-C812-1D71-9E43A49C8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075" y="1820069"/>
            <a:ext cx="8521700" cy="4076700"/>
          </a:xfrm>
        </p:spPr>
      </p:pic>
    </p:spTree>
    <p:extLst>
      <p:ext uri="{BB962C8B-B14F-4D97-AF65-F5344CB8AC3E}">
        <p14:creationId xmlns:p14="http://schemas.microsoft.com/office/powerpoint/2010/main" val="3284959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A8EF-DF22-AC70-B4DF-614BFD77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BD652-0136-9DE2-8666-71E0158BB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9606"/>
            <a:ext cx="8674100" cy="3543300"/>
          </a:xfrm>
        </p:spPr>
      </p:pic>
    </p:spTree>
    <p:extLst>
      <p:ext uri="{BB962C8B-B14F-4D97-AF65-F5344CB8AC3E}">
        <p14:creationId xmlns:p14="http://schemas.microsoft.com/office/powerpoint/2010/main" val="177239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D180-A2BB-C3A4-9165-2EE0D895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8564-9960-AB6A-A851-B9DBAF130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88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Q26: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Determine the time of day with the highest customer ratings for each branch.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56CEB-52F1-26E3-9D8F-89022D0CC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248694"/>
            <a:ext cx="3994150" cy="26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52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4241-1FE5-AD3D-5C4E-D26FF20C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DB351-9650-00BB-BF68-0113B6ED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462" y="1719263"/>
            <a:ext cx="4365498" cy="32099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B7EDD-8D62-A720-5216-30F25368C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38" y="1758950"/>
            <a:ext cx="5194300" cy="31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98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664FD-6830-7884-FC4B-016ADFA3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D947F-3258-4545-1827-80E9A55FD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882"/>
            <a:ext cx="8166100" cy="4000500"/>
          </a:xfrm>
        </p:spPr>
      </p:pic>
    </p:spTree>
    <p:extLst>
      <p:ext uri="{BB962C8B-B14F-4D97-AF65-F5344CB8AC3E}">
        <p14:creationId xmlns:p14="http://schemas.microsoft.com/office/powerpoint/2010/main" val="533125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613A-5F58-11EA-32FE-1062E5E0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4225F-26A0-559D-3DEA-B48A1DFFB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2045494"/>
            <a:ext cx="9639300" cy="3911600"/>
          </a:xfrm>
        </p:spPr>
      </p:pic>
    </p:spTree>
    <p:extLst>
      <p:ext uri="{BB962C8B-B14F-4D97-AF65-F5344CB8AC3E}">
        <p14:creationId xmlns:p14="http://schemas.microsoft.com/office/powerpoint/2010/main" val="264459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C96D-C2E5-5759-D9D3-5C5776B83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E0565-1713-42ED-1D98-39EB33021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825625"/>
            <a:ext cx="7049518" cy="4351338"/>
          </a:xfrm>
        </p:spPr>
      </p:pic>
    </p:spTree>
    <p:extLst>
      <p:ext uri="{BB962C8B-B14F-4D97-AF65-F5344CB8AC3E}">
        <p14:creationId xmlns:p14="http://schemas.microsoft.com/office/powerpoint/2010/main" val="387128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E7F5-5C6A-61B9-4D92-AC954DAD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Wrangling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3041-5753-146A-6BD1-58184D92C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Build database and data population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3A8FB-AF0D-9FE8-BF36-6F2C013F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37" y="2489993"/>
            <a:ext cx="4803775" cy="206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0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46A4-A134-64FD-4C3D-BB711904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DC1A1-CA56-7B5D-3FB9-721C2EECA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1" y="1690688"/>
            <a:ext cx="7629524" cy="4486275"/>
          </a:xfrm>
        </p:spPr>
      </p:pic>
    </p:spTree>
    <p:extLst>
      <p:ext uri="{BB962C8B-B14F-4D97-AF65-F5344CB8AC3E}">
        <p14:creationId xmlns:p14="http://schemas.microsoft.com/office/powerpoint/2010/main" val="367113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7E61-BD89-79FE-33E2-29709E17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0084C-181A-01D1-962F-80A245B54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8" y="1825625"/>
            <a:ext cx="7829774" cy="4351338"/>
          </a:xfrm>
        </p:spPr>
      </p:pic>
    </p:spTree>
    <p:extLst>
      <p:ext uri="{BB962C8B-B14F-4D97-AF65-F5344CB8AC3E}">
        <p14:creationId xmlns:p14="http://schemas.microsoft.com/office/powerpoint/2010/main" val="745808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C97D-3B61-24F9-0CB8-9E0CA79B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EC26D-679E-5A2B-36EB-3190A56F3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1690688"/>
            <a:ext cx="8072438" cy="4486275"/>
          </a:xfrm>
        </p:spPr>
      </p:pic>
    </p:spTree>
    <p:extLst>
      <p:ext uri="{BB962C8B-B14F-4D97-AF65-F5344CB8AC3E}">
        <p14:creationId xmlns:p14="http://schemas.microsoft.com/office/powerpoint/2010/main" val="33714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1453-CADE-580C-F61C-A6FD361E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9D4A-8366-B8D9-A523-874D74614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Q1 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</a:rPr>
              <a:t>What is the count of distinct cities in the dataset?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374151"/>
                </a:solidFill>
              </a:rPr>
              <a:t>A1 : There are 3 cities (Yangon, Naypyitaw, Mandalay).</a:t>
            </a:r>
          </a:p>
          <a:p>
            <a:pPr marL="0" indent="0">
              <a:buNone/>
            </a:pPr>
            <a:endParaRPr lang="en-IN" sz="1800" b="0" i="0" u="none" strike="noStrike" dirty="0">
              <a:solidFill>
                <a:srgbClr val="374151"/>
              </a:solidFill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0A1B3-A0BC-FAD2-BC25-80E1C0F7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43225"/>
            <a:ext cx="44958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EB17-6E55-A7E9-3F5A-E18B13C7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7BB53-7FC4-7953-EB5D-4F39F256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dirty="0"/>
              <a:t>Q2 : </a:t>
            </a:r>
            <a:r>
              <a:rPr lang="en-IN" sz="1800" b="0" i="0" u="none" strike="noStrike" dirty="0">
                <a:solidFill>
                  <a:srgbClr val="374151"/>
                </a:solidFill>
                <a:effectLst/>
                <a:latin typeface="Roboto" panose="02000000000000000000" pitchFamily="2" charset="0"/>
              </a:rPr>
              <a:t>For each branch, what is the corresponding city?</a:t>
            </a:r>
          </a:p>
          <a:p>
            <a:pPr marL="0" indent="0" algn="l" rtl="0" fontAlgn="base">
              <a:buNone/>
            </a:pPr>
            <a:r>
              <a:rPr lang="en-IN" sz="1800" dirty="0">
                <a:solidFill>
                  <a:srgbClr val="374151"/>
                </a:solidFill>
                <a:latin typeface="Roboto" panose="02000000000000000000" pitchFamily="2" charset="0"/>
              </a:rPr>
              <a:t>A2 : (Branch - city) A - Yangon, B - Mandalay, C – Naypyitaw</a:t>
            </a:r>
          </a:p>
          <a:p>
            <a:pPr marL="0" indent="0" algn="l" rtl="0" fontAlgn="base">
              <a:buNone/>
            </a:pPr>
            <a:endParaRPr lang="en-IN" sz="1800" b="0" i="0" u="none" strike="noStrike" dirty="0">
              <a:solidFill>
                <a:srgbClr val="374151"/>
              </a:solidFill>
              <a:effectLst/>
              <a:latin typeface="Roboto" panose="02000000000000000000" pitchFamily="2" charset="0"/>
            </a:endParaRPr>
          </a:p>
          <a:p>
            <a:pPr marL="0" indent="0" algn="l" rtl="0" fontAlgn="base">
              <a:buNone/>
            </a:pPr>
            <a:br>
              <a:rPr lang="en-IN" sz="12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19585-9C14-389B-49A4-2A4C7D39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3275013"/>
            <a:ext cx="5248275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257</Words>
  <Application>Microsoft Macintosh PowerPoint</Application>
  <PresentationFormat>Widescreen</PresentationFormat>
  <Paragraphs>68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Roboto</vt:lpstr>
      <vt:lpstr>SofiaPro</vt:lpstr>
      <vt:lpstr>Office Theme</vt:lpstr>
      <vt:lpstr>SQL Capstone Project</vt:lpstr>
      <vt:lpstr>Purpose</vt:lpstr>
      <vt:lpstr>Dataset</vt:lpstr>
      <vt:lpstr>Data Wrangling</vt:lpstr>
      <vt:lpstr>Data Wrangling</vt:lpstr>
      <vt:lpstr>Data Wrangling</vt:lpstr>
      <vt:lpstr>Feature Engineering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Bhawana Gupta</dc:creator>
  <cp:lastModifiedBy>Bhawana Gupta</cp:lastModifiedBy>
  <cp:revision>3</cp:revision>
  <dcterms:created xsi:type="dcterms:W3CDTF">2024-05-17T03:31:02Z</dcterms:created>
  <dcterms:modified xsi:type="dcterms:W3CDTF">2024-05-17T04:22:51Z</dcterms:modified>
</cp:coreProperties>
</file>